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03" r:id="rId3"/>
    <p:sldId id="304" r:id="rId4"/>
    <p:sldId id="267" r:id="rId5"/>
    <p:sldId id="262" r:id="rId6"/>
    <p:sldId id="261" r:id="rId7"/>
    <p:sldId id="263" r:id="rId8"/>
    <p:sldId id="265" r:id="rId9"/>
    <p:sldId id="270" r:id="rId10"/>
    <p:sldId id="271" r:id="rId11"/>
    <p:sldId id="272" r:id="rId12"/>
    <p:sldId id="274" r:id="rId13"/>
    <p:sldId id="281" r:id="rId14"/>
    <p:sldId id="276" r:id="rId15"/>
    <p:sldId id="283" r:id="rId16"/>
    <p:sldId id="277" r:id="rId17"/>
    <p:sldId id="278" r:id="rId18"/>
    <p:sldId id="279" r:id="rId19"/>
    <p:sldId id="280" r:id="rId20"/>
    <p:sldId id="285" r:id="rId21"/>
    <p:sldId id="284" r:id="rId22"/>
    <p:sldId id="286" r:id="rId23"/>
    <p:sldId id="287" r:id="rId24"/>
    <p:sldId id="289" r:id="rId25"/>
    <p:sldId id="292" r:id="rId26"/>
    <p:sldId id="290" r:id="rId27"/>
    <p:sldId id="294" r:id="rId28"/>
    <p:sldId id="295" r:id="rId29"/>
    <p:sldId id="296" r:id="rId30"/>
    <p:sldId id="297" r:id="rId31"/>
    <p:sldId id="299" r:id="rId32"/>
    <p:sldId id="298" r:id="rId33"/>
    <p:sldId id="301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303"/>
            <p14:sldId id="304"/>
            <p14:sldId id="267"/>
            <p14:sldId id="262"/>
            <p14:sldId id="261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4"/>
            <p14:sldId id="295"/>
            <p14:sldId id="296"/>
            <p14:sldId id="297"/>
            <p14:sldId id="299"/>
            <p14:sldId id="298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5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664871"/>
            <a:ext cx="9264100" cy="3057631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832858" y="-1038872"/>
            <a:ext cx="821498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80" y="-808420"/>
            <a:ext cx="5636587" cy="225160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5" y="2467884"/>
            <a:ext cx="7551601" cy="1343839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3920668"/>
            <a:ext cx="6400800" cy="7620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063750"/>
            <a:ext cx="9125712" cy="364066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063751"/>
            <a:ext cx="9125712" cy="1323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2" y="825500"/>
            <a:ext cx="3951755" cy="1193193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3" y="1101392"/>
            <a:ext cx="3703911" cy="43358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2" y="2123282"/>
            <a:ext cx="3951755" cy="3083719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175000"/>
            <a:ext cx="9125712" cy="2529417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767816"/>
            <a:ext cx="4329278" cy="2783930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4254501"/>
            <a:ext cx="7717536" cy="106829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3703778"/>
            <a:ext cx="7716838" cy="60301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175000"/>
            <a:ext cx="9125712" cy="2529417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831510"/>
            <a:ext cx="4329278" cy="2648962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4254501"/>
            <a:ext cx="7717536" cy="106829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3703778"/>
            <a:ext cx="7716838" cy="60301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789026"/>
            <a:ext cx="4329278" cy="2648962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4095520" y="-2696930"/>
            <a:ext cx="120855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4" y="369794"/>
            <a:ext cx="1535425" cy="533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762000"/>
            <a:ext cx="1444752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9" y="986118"/>
            <a:ext cx="6104871" cy="434788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4095520" y="-2696930"/>
            <a:ext cx="120855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266302" y="936678"/>
            <a:ext cx="867403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80" y="-808420"/>
            <a:ext cx="5636587" cy="225160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833372" y="-446148"/>
            <a:ext cx="805843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188042" y="-749351"/>
            <a:ext cx="1490558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205652" y="76181"/>
            <a:ext cx="776976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704366" y="-461145"/>
            <a:ext cx="802361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441236" y="-82559"/>
            <a:ext cx="460082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513002" y="1308824"/>
            <a:ext cx="440198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2970552"/>
            <a:ext cx="7324068" cy="1343839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6" y="697238"/>
            <a:ext cx="3923711" cy="23372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159020"/>
            <a:ext cx="6400800" cy="7620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500348" y="838982"/>
            <a:ext cx="916841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560753" y="-1143104"/>
            <a:ext cx="1673492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4" y="4419169"/>
            <a:ext cx="6904501" cy="814917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801" y="-818029"/>
            <a:ext cx="4391155" cy="2278529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526457" y="1566953"/>
            <a:ext cx="674762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73113" y="1625903"/>
            <a:ext cx="582612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422371" y="2697420"/>
            <a:ext cx="315979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4" y="2824711"/>
            <a:ext cx="7622161" cy="139966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4095520" y="-2696930"/>
            <a:ext cx="120855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2520157"/>
            <a:ext cx="3657600" cy="28138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2520157"/>
            <a:ext cx="3657600" cy="28138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4095520" y="-2696930"/>
            <a:ext cx="120855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413001"/>
            <a:ext cx="3657600" cy="5715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048000"/>
            <a:ext cx="3657600" cy="22859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413001"/>
            <a:ext cx="3657600" cy="5715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048000"/>
            <a:ext cx="3657600" cy="22859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4095520" y="-2696930"/>
            <a:ext cx="120855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5" y="1206500"/>
            <a:ext cx="3748087" cy="40005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397000"/>
            <a:ext cx="3429000" cy="8890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825500"/>
            <a:ext cx="4258234" cy="4381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375647"/>
            <a:ext cx="3429000" cy="2640854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505994"/>
            <a:ext cx="7563453" cy="1652731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90" y="1143000"/>
            <a:ext cx="7716837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510118"/>
            <a:ext cx="7716838" cy="282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250576"/>
            <a:ext cx="2743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97118"/>
            <a:ext cx="2743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2" y="504576"/>
            <a:ext cx="1385887" cy="193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 descr="banner-test01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3" r="348"/>
          <a:stretch/>
        </p:blipFill>
        <p:spPr>
          <a:xfrm rot="21068552">
            <a:off x="471025" y="609601"/>
            <a:ext cx="6989675" cy="2337216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986118"/>
            <a:ext cx="5156200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120139"/>
            <a:ext cx="6221557" cy="40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340256"/>
            <a:ext cx="6104871" cy="36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166217"/>
            <a:ext cx="6109403" cy="39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577396"/>
            <a:ext cx="6077642" cy="32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Nguyen Van Giap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Hoang Ha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5" y="3059141"/>
            <a:ext cx="1742574" cy="2289239"/>
          </a:xfrm>
          <a:prstGeom prst="rect">
            <a:avLst/>
          </a:prstGeom>
        </p:spPr>
      </p:pic>
      <p:pic>
        <p:nvPicPr>
          <p:cNvPr id="8" name="Picture 7" descr="c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3" y="3059141"/>
            <a:ext cx="1510637" cy="22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986118"/>
            <a:ext cx="5920768" cy="44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1355785"/>
            <a:ext cx="6104871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9" y="1007713"/>
            <a:ext cx="6104871" cy="434788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079289"/>
            <a:ext cx="5986874" cy="1901580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2980871"/>
            <a:ext cx="5986874" cy="22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LLVM 3.4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093572"/>
            <a:ext cx="3162300" cy="4011083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1" y="2729204"/>
            <a:ext cx="4149579" cy="237545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1" y="1093571"/>
            <a:ext cx="4149579" cy="20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9" y="986118"/>
            <a:ext cx="5367101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138948"/>
            <a:ext cx="6155316" cy="20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USER 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" y="1470526"/>
            <a:ext cx="6179075" cy="34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 Anh Tuan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Truong Quoc Tuan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0" y="3022435"/>
            <a:ext cx="1701465" cy="2322706"/>
          </a:xfrm>
          <a:prstGeom prst="rect">
            <a:avLst/>
          </a:prstGeom>
        </p:spPr>
      </p:pic>
      <p:pic>
        <p:nvPicPr>
          <p:cNvPr id="9" name="Picture 8" descr="c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5" y="2001358"/>
            <a:ext cx="3623929" cy="43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5" y="961631"/>
            <a:ext cx="5186947" cy="43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692795"/>
            <a:ext cx="6104871" cy="28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54154" y="2145151"/>
            <a:ext cx="7622161" cy="139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551627"/>
            <a:ext cx="5616298" cy="2648962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859"/>
          <a:stretch/>
        </p:blipFill>
        <p:spPr>
          <a:xfrm rot="153739">
            <a:off x="530721" y="2667596"/>
            <a:ext cx="5578081" cy="2649802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557728"/>
            <a:ext cx="5616298" cy="263675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8" y="2674471"/>
            <a:ext cx="5612091" cy="2634784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4" y="557728"/>
            <a:ext cx="5616297" cy="263675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2674471"/>
            <a:ext cx="5612090" cy="2634784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4" y="557728"/>
            <a:ext cx="5616297" cy="263675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2674472"/>
            <a:ext cx="5612090" cy="2634783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257</TotalTime>
  <Words>200</Words>
  <Application>Microsoft Macintosh PowerPoint</Application>
  <PresentationFormat>On-screen Show (16:10)</PresentationFormat>
  <Paragraphs>59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Sky</vt:lpstr>
      <vt:lpstr>LANDLORD</vt:lpstr>
      <vt:lpstr>MEMBERS</vt:lpstr>
      <vt:lpstr>MEMBERS</vt:lpstr>
      <vt:lpstr>GAME CONCEPTS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LLVM 3.4</vt:lpstr>
      <vt:lpstr>SYSTEM'S ARCHITECTURAL BLUEPRINTS</vt:lpstr>
      <vt:lpstr>ACTIVITY DIAGRAM</vt:lpstr>
      <vt:lpstr>SEQUENCE DIAGRAM</vt:lpstr>
      <vt:lpstr>USER CASE DIAGRAM</vt:lpstr>
      <vt:lpstr>CLASS DIAGRAM</vt:lpstr>
      <vt:lpstr>RELEASE</vt:lpstr>
      <vt:lpstr>v0.1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12</cp:revision>
  <dcterms:created xsi:type="dcterms:W3CDTF">2014-05-19T09:48:52Z</dcterms:created>
  <dcterms:modified xsi:type="dcterms:W3CDTF">2014-05-19T14:06:35Z</dcterms:modified>
</cp:coreProperties>
</file>